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20" r:id="rId3"/>
    <p:sldId id="274" r:id="rId4"/>
    <p:sldId id="275" r:id="rId5"/>
    <p:sldId id="276" r:id="rId6"/>
    <p:sldId id="278" r:id="rId7"/>
    <p:sldId id="280" r:id="rId8"/>
    <p:sldId id="281" r:id="rId9"/>
    <p:sldId id="282" r:id="rId10"/>
    <p:sldId id="284" r:id="rId11"/>
    <p:sldId id="285" r:id="rId12"/>
    <p:sldId id="286" r:id="rId13"/>
    <p:sldId id="290" r:id="rId14"/>
    <p:sldId id="291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7" r:id="rId24"/>
    <p:sldId id="308" r:id="rId25"/>
    <p:sldId id="3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57" autoAdjust="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67E95-AB7B-416A-A1E9-99DDA8687588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A93F7-F6A9-41AE-880F-C6C633D8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6FD7-6796-C3BC-3015-6BBFDEA0E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5F57B-6AAD-5D46-E79D-0D0A44AE7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27159-80CC-2893-E406-29646924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95D9D-92F0-0B7F-8708-6DC69C17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8DFE8-B55E-9AB7-A363-C8577DA3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7427-FC83-89B8-A0B7-B4AB9CB9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CEF96-CCD8-0A3E-BAD6-C303CA510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27B30-A84B-F9F4-06C9-28E4B8E0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C6655-7CC1-658C-C744-B4CD061B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CD056-6470-0C6C-5C26-7861E5F6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7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96CE6-DA4D-9F78-971E-9D043A90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F6F97-5A17-E563-B84E-3D209A931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77F84-936F-CB86-2D33-D3E560A8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3A07F-0A86-EB44-4739-A2341175B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6B459-6E9E-2EFF-D8EC-7AC363A3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9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9160-B497-E71F-D7A0-029FFC3A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28D3-E0D7-D38C-79AD-A530697D2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6A72-6DB7-770F-633C-63EDB8AD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6B349-B4E7-5918-45D3-70F3ABD7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57477-2C21-C24B-3270-BBFC08A2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0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9A38-6C97-DC36-E4E3-F86C8C94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1E701-EBA8-A174-BAF1-32FF984B6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458C-A594-8940-64E0-4BE4D491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2CDB0-15E0-E08E-621E-05569BC5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3B7C-70C7-FD91-8D02-BB06B933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1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3246-E0AA-ADB5-9A7E-3BC74A5B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6CBEB-BC8D-381B-ACE4-6CDA92ED1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2FBF-B8FA-7E44-FE97-68D51546C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6B9F6-289C-372D-D8ED-C0949189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AFF3E-ADAF-F21C-6734-EBBE7CB5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AABD7-DE05-BE90-4B76-9BEB1288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F50C-1F7F-F580-6DF4-A7329D06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02111-0AB5-00D8-0C52-54749C939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BAF55-7305-3C88-7902-F01EC28E3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5BA91-5667-8AC5-F6A7-87FB4C710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FE014-95AE-2996-0A06-C7EB3C6E9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DD9D-DB28-3A8F-C4FB-8C7CED4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5AEF7-C55F-152D-9DDF-424A623A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D687D-16EE-E8C2-1133-2784AF7F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1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7268-A79A-E6CA-84EF-E60B6DA1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CD521-7B86-292E-6BD7-F86DF3E3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D27F2-FB6F-AB41-08AD-CC640AF2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F1E95-8666-D13A-9CAC-582F0838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0E051-3367-B40C-77D8-76D2C9D2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96849-F903-E93A-2966-E51B164A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EE89B-0BC6-66BD-8A9E-EDC9EF3C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1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C3FD-D058-89FC-92EB-B942630F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9DA1-D763-311C-541D-286D6299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DE35D-B644-0878-31B7-2FBB8345F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5BC9C-E008-F190-6562-A031F169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0E169-5E36-CD4D-8945-AC98EFF3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819E3-BF64-EC3A-058E-AC81752B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D016-9468-8D6D-2FDC-CF0EF31F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C78BD-E46A-A8A2-DE73-7F7AF5E15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6F586-07B2-7A00-666A-DA6F8E67C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871E2-1CFB-8E32-D3AA-CCDD0571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BEDE2-6F83-25DC-79FB-13D6498E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471C9-26C7-FCB4-95F9-EE292013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8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705C8-3639-6C7C-9758-19D4E0B5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A2BF2-3963-D78C-1EB5-DFBEFC751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85E7-AF68-3995-50AC-21C01BEEC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DD91F-2BC0-5217-D67F-02E800FFE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C9794-398B-F61D-D8E1-4BBA44C8E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1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94F7F46E-160B-4E11-659E-645C00B83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61C64-8353-563F-9B31-9BFE39058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Gen AI Application Developer’s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4C0D7-A8D8-AC67-F746-C0B5D5DF6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Dr. Rakhee Chhibber</a:t>
            </a:r>
          </a:p>
        </p:txBody>
      </p:sp>
      <p:pic>
        <p:nvPicPr>
          <p:cNvPr id="6" name="Picture 5" descr="A close up of a keyboard&#10;&#10;AI-generated content may be incorrect.">
            <a:extLst>
              <a:ext uri="{FF2B5EF4-FFF2-40B4-BE49-F238E27FC236}">
                <a16:creationId xmlns:a16="http://schemas.microsoft.com/office/drawing/2014/main" id="{151A74C0-5D69-D491-70BA-72478EF8B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466921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EB8B1-9DFB-9C62-F8FB-1C614BBF7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62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3F525-5E8E-162F-8F69-26DF8A62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25"/>
            <a:ext cx="12192000" cy="63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8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742F5-05E7-F844-0F74-BF8801A1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73"/>
            <a:ext cx="12192000" cy="664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C9C41-13EB-1727-258A-9AAC4575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655"/>
            <a:ext cx="12192000" cy="52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58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DC419-A7F3-421F-DA2F-FE59BBFCC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8" y="0"/>
            <a:ext cx="11887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8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A352B-B0C3-B37E-A2D6-1D0D54FE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734"/>
            <a:ext cx="12192000" cy="4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25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0825D-7549-4BDB-B9B9-436E10A9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151942"/>
            <a:ext cx="11726912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0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52818-19B7-FE2B-B139-9B025134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256732"/>
            <a:ext cx="11717385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5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F4E87-213E-035A-E833-AD31B222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88"/>
            <a:ext cx="12192000" cy="65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8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504CF-06F3-8972-A006-528B4707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4" y="0"/>
            <a:ext cx="12061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9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41C95-63EB-0A70-8ED2-6FD55D34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756864"/>
            <a:ext cx="958348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0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2BE87-D70F-1C59-6041-C53D0BE9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528232"/>
            <a:ext cx="1104101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9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4EDFD-D4FA-E30B-090C-751A275F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80"/>
            <a:ext cx="12192000" cy="668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78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15277-3C72-540C-BCD3-DDB97700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52" y="0"/>
            <a:ext cx="9793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99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6B886-F39B-FCC8-51D2-5F67C600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1009312"/>
            <a:ext cx="1118391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15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58339-80A7-6EC1-D56E-FA611D85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89"/>
            <a:ext cx="12192000" cy="67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9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CCED4-FA11-86D6-A664-5CC6E712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7" y="0"/>
            <a:ext cx="11843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A5ECC-FF6E-A48D-8354-E76A33B9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4"/>
            <a:ext cx="12192000" cy="66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0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06263-A2AF-4F01-06B8-8C4EF865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552"/>
            <a:ext cx="12192000" cy="64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54A8-01C9-BEAB-AF1F-D7D87383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34"/>
            <a:ext cx="12192000" cy="64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2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36C35-1E3F-728D-920A-7FEDC351F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1"/>
            <a:ext cx="12192000" cy="680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906A4-0BF7-0E8F-C86F-2F793718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01"/>
            <a:ext cx="12192000" cy="672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6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0D9AF-452A-6AE9-AB44-DCC0DC04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15" y="0"/>
            <a:ext cx="11218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62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53201-CD71-2B56-A9F2-D67E4EB0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48" y="0"/>
            <a:ext cx="9757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3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10694</TotalTime>
  <Words>9</Words>
  <Application>Microsoft Office PowerPoint</Application>
  <PresentationFormat>Widescreen</PresentationFormat>
  <Paragraphs>2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Gen AI Application Developer’s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Rakhee Chhibber</dc:creator>
  <cp:lastModifiedBy>rakhee chhibber</cp:lastModifiedBy>
  <cp:revision>11</cp:revision>
  <dcterms:created xsi:type="dcterms:W3CDTF">2025-11-23T07:09:18Z</dcterms:created>
  <dcterms:modified xsi:type="dcterms:W3CDTF">2026-01-01T15:52:21Z</dcterms:modified>
</cp:coreProperties>
</file>